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95" r:id="rId4"/>
    <p:sldId id="280" r:id="rId5"/>
    <p:sldId id="285" r:id="rId6"/>
    <p:sldId id="290" r:id="rId7"/>
    <p:sldId id="286" r:id="rId8"/>
    <p:sldId id="287" r:id="rId9"/>
    <p:sldId id="288" r:id="rId10"/>
    <p:sldId id="289" r:id="rId11"/>
    <p:sldId id="276" r:id="rId12"/>
    <p:sldId id="291" r:id="rId13"/>
    <p:sldId id="292" r:id="rId14"/>
    <p:sldId id="293" r:id="rId15"/>
    <p:sldId id="294" r:id="rId16"/>
    <p:sldId id="281" r:id="rId17"/>
    <p:sldId id="282" r:id="rId18"/>
    <p:sldId id="283" r:id="rId19"/>
    <p:sldId id="284" r:id="rId20"/>
    <p:sldId id="277" r:id="rId21"/>
    <p:sldId id="278" r:id="rId22"/>
    <p:sldId id="279" r:id="rId23"/>
    <p:sldId id="296" r:id="rId24"/>
    <p:sldId id="274" r:id="rId25"/>
  </p:sldIdLst>
  <p:sldSz cx="9144000" cy="6858000" type="screen4x3"/>
  <p:notesSz cx="6858000" cy="9144000"/>
  <p:custDataLst>
    <p:tags r:id="rId26"/>
  </p:custDataLst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890" autoAdjust="0"/>
    <p:restoredTop sz="94660"/>
  </p:normalViewPr>
  <p:slideViewPr>
    <p:cSldViewPr>
      <p:cViewPr varScale="1">
        <p:scale>
          <a:sx n="111" d="100"/>
          <a:sy n="111" d="100"/>
        </p:scale>
        <p:origin x="-9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AA4D-0409-4F66-9146-FB5C89994C7B}" type="datetimeFigureOut">
              <a:rPr lang="pl-PL" smtClean="0"/>
              <a:t>2012-03-15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0636-A14D-4FCE-A3A5-18B868007BCA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AA4D-0409-4F66-9146-FB5C89994C7B}" type="datetimeFigureOut">
              <a:rPr lang="pl-PL" smtClean="0"/>
              <a:t>2012-03-15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0636-A14D-4FCE-A3A5-18B868007BC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AA4D-0409-4F66-9146-FB5C89994C7B}" type="datetimeFigureOut">
              <a:rPr lang="pl-PL" smtClean="0"/>
              <a:t>2012-03-15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0636-A14D-4FCE-A3A5-18B868007BC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AA4D-0409-4F66-9146-FB5C89994C7B}" type="datetimeFigureOut">
              <a:rPr lang="pl-PL" smtClean="0"/>
              <a:t>2012-03-15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0636-A14D-4FCE-A3A5-18B868007BC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AA4D-0409-4F66-9146-FB5C89994C7B}" type="datetimeFigureOut">
              <a:rPr lang="pl-PL" smtClean="0"/>
              <a:t>2012-03-15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0636-A14D-4FCE-A3A5-18B868007BC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AA4D-0409-4F66-9146-FB5C89994C7B}" type="datetimeFigureOut">
              <a:rPr lang="pl-PL" smtClean="0"/>
              <a:t>2012-03-15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0636-A14D-4FCE-A3A5-18B868007BC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AA4D-0409-4F66-9146-FB5C89994C7B}" type="datetimeFigureOut">
              <a:rPr lang="pl-PL" smtClean="0"/>
              <a:t>2012-03-15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0636-A14D-4FCE-A3A5-18B868007BC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AA4D-0409-4F66-9146-FB5C89994C7B}" type="datetimeFigureOut">
              <a:rPr lang="pl-PL" smtClean="0"/>
              <a:t>2012-03-15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0636-A14D-4FCE-A3A5-18B868007BC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AA4D-0409-4F66-9146-FB5C89994C7B}" type="datetimeFigureOut">
              <a:rPr lang="pl-PL" smtClean="0"/>
              <a:t>2012-03-15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0636-A14D-4FCE-A3A5-18B868007BC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AA4D-0409-4F66-9146-FB5C89994C7B}" type="datetimeFigureOut">
              <a:rPr lang="pl-PL" smtClean="0"/>
              <a:t>2012-03-15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0636-A14D-4FCE-A3A5-18B868007BCA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Prostokąt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8A7AA4D-0409-4F66-9146-FB5C89994C7B}" type="datetimeFigureOut">
              <a:rPr lang="pl-PL" smtClean="0"/>
              <a:t>2012-03-15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ADC0636-A14D-4FCE-A3A5-18B868007BC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8A7AA4D-0409-4F66-9146-FB5C89994C7B}" type="datetimeFigureOut">
              <a:rPr lang="pl-PL" smtClean="0"/>
              <a:t>2012-03-15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ADC0636-A14D-4FCE-A3A5-18B868007BCA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Studencki Klub Turystyczny </a:t>
            </a:r>
            <a:br>
              <a:rPr lang="pl-PL" dirty="0" smtClean="0"/>
            </a:br>
            <a:r>
              <a:rPr lang="pl-PL" dirty="0" smtClean="0"/>
              <a:t>Zebranie 15.03.2012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8077200" cy="1499616"/>
          </a:xfrm>
        </p:spPr>
        <p:txBody>
          <a:bodyPr>
            <a:normAutofit/>
          </a:bodyPr>
          <a:lstStyle/>
          <a:p>
            <a:r>
              <a:rPr lang="pl-PL" sz="3000" dirty="0" smtClean="0"/>
              <a:t>XXXIII Wiosenny Rajd Elektryka (Szklarska Poręba)</a:t>
            </a:r>
          </a:p>
          <a:p>
            <a:r>
              <a:rPr lang="pl-PL" sz="3000" dirty="0" smtClean="0"/>
              <a:t>Działalność bieżąca</a:t>
            </a:r>
          </a:p>
          <a:p>
            <a:r>
              <a:rPr lang="pl-PL" sz="3000" dirty="0" smtClean="0"/>
              <a:t>I Rajd Politechniki</a:t>
            </a:r>
            <a:endParaRPr lang="pl-PL" sz="3000" dirty="0"/>
          </a:p>
        </p:txBody>
      </p:sp>
      <p:pic>
        <p:nvPicPr>
          <p:cNvPr id="1026" name="Picture 2" descr="G:\skt_prezentacja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60848" cy="2060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Przewodnicy i trasy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Trasy proponują przewodnicy</a:t>
            </a:r>
          </a:p>
          <a:p>
            <a:r>
              <a:rPr lang="pl-PL" dirty="0" smtClean="0"/>
              <a:t>Czekamy na propozycję tras dojazdu, na sobotę oraz powrotnych w niedzielę</a:t>
            </a:r>
          </a:p>
          <a:p>
            <a:r>
              <a:rPr lang="pl-PL" dirty="0" smtClean="0"/>
              <a:t>Najlepiej 2 przewodników na trasę</a:t>
            </a:r>
          </a:p>
          <a:p>
            <a:r>
              <a:rPr lang="pl-PL" dirty="0" smtClean="0"/>
              <a:t>Powrót do 19:00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Koordynator przewodników: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2000" dirty="0" smtClean="0"/>
              <a:t>Marcin Drozdowski</a:t>
            </a:r>
            <a:br>
              <a:rPr lang="pl-PL" sz="2000" dirty="0" smtClean="0"/>
            </a:br>
            <a:r>
              <a:rPr lang="pl-PL" sz="2000" dirty="0" smtClean="0"/>
              <a:t>tel. 600 874 389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>email. marcin.drozdowski@gmail.com </a:t>
            </a:r>
          </a:p>
        </p:txBody>
      </p:sp>
    </p:spTree>
    <p:extLst>
      <p:ext uri="{BB962C8B-B14F-4D97-AF65-F5344CB8AC3E}">
        <p14:creationId xmlns:p14="http://schemas.microsoft.com/office/powerpoint/2010/main" val="4105566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Ośrodki</a:t>
            </a:r>
            <a:endParaRPr lang="pl-PL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62" y="2348880"/>
            <a:ext cx="4352638" cy="3239384"/>
          </a:xfrm>
        </p:spPr>
      </p:pic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A- ośrodek Bożena </a:t>
            </a:r>
            <a:br>
              <a:rPr lang="pl-PL" b="1" dirty="0" smtClean="0"/>
            </a:br>
            <a:r>
              <a:rPr lang="pl-PL" sz="2000" dirty="0" smtClean="0"/>
              <a:t>kierownik: Jan Pytlarz</a:t>
            </a:r>
          </a:p>
          <a:p>
            <a:r>
              <a:rPr lang="pl-PL" b="1" dirty="0" smtClean="0"/>
              <a:t>B- ośrodek Halny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sz="2000" dirty="0" smtClean="0"/>
              <a:t>kierownik: Krzysztof </a:t>
            </a:r>
            <a:r>
              <a:rPr lang="pl-PL" sz="2000" dirty="0" err="1" smtClean="0"/>
              <a:t>Jamrozowicz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OGNISKO</a:t>
            </a:r>
          </a:p>
          <a:p>
            <a:r>
              <a:rPr lang="pl-PL" b="1" dirty="0" smtClean="0"/>
              <a:t>C- Siła</a:t>
            </a:r>
            <a:br>
              <a:rPr lang="pl-PL" b="1" dirty="0" smtClean="0"/>
            </a:br>
            <a:r>
              <a:rPr lang="pl-PL" sz="2000" dirty="0" smtClean="0"/>
              <a:t>kierownik: Karol </a:t>
            </a:r>
            <a:r>
              <a:rPr lang="pl-PL" sz="2000" dirty="0" err="1" smtClean="0"/>
              <a:t>Kuklewski</a:t>
            </a:r>
            <a:r>
              <a:rPr lang="pl-PL" sz="2000" dirty="0" smtClean="0"/>
              <a:t> </a:t>
            </a:r>
            <a:br>
              <a:rPr lang="pl-PL" sz="2000" dirty="0" smtClean="0"/>
            </a:br>
            <a:r>
              <a:rPr lang="pl-PL" sz="2000" dirty="0" err="1" smtClean="0"/>
              <a:t>VIPy</a:t>
            </a:r>
            <a:endParaRPr lang="pl-PL" sz="2000" dirty="0" smtClean="0"/>
          </a:p>
          <a:p>
            <a:r>
              <a:rPr lang="pl-PL" sz="2000" u="sng" dirty="0" smtClean="0"/>
              <a:t>D- stacja kolejowa Szklarska Poręba Górna</a:t>
            </a:r>
            <a:endParaRPr lang="pl-PL" sz="2000" u="sng" dirty="0"/>
          </a:p>
        </p:txBody>
      </p:sp>
    </p:spTree>
    <p:extLst>
      <p:ext uri="{BB962C8B-B14F-4D97-AF65-F5344CB8AC3E}">
        <p14:creationId xmlns:p14="http://schemas.microsoft.com/office/powerpoint/2010/main" val="333312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Ośrodki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Kwaterowanie od 16 do 22 w piątek</a:t>
            </a:r>
          </a:p>
          <a:p>
            <a:r>
              <a:rPr lang="pl-PL" dirty="0" smtClean="0"/>
              <a:t>Wykwaterowanie do 10 w niedzielę </a:t>
            </a:r>
            <a:br>
              <a:rPr lang="pl-PL" dirty="0" smtClean="0"/>
            </a:br>
            <a:endParaRPr lang="pl-PL" dirty="0" smtClean="0"/>
          </a:p>
          <a:p>
            <a:r>
              <a:rPr lang="pl-PL" dirty="0" smtClean="0"/>
              <a:t>5-6 osób do pomocy w ośrodku</a:t>
            </a:r>
          </a:p>
          <a:p>
            <a:r>
              <a:rPr lang="pl-PL" dirty="0" smtClean="0"/>
              <a:t>Szczególnie nowe osoby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45015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Ognisko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Koordynator: Tomasz Karolak</a:t>
            </a:r>
            <a:br>
              <a:rPr lang="pl-PL" dirty="0" smtClean="0"/>
            </a:br>
            <a:endParaRPr lang="pl-PL" dirty="0" smtClean="0"/>
          </a:p>
          <a:p>
            <a:r>
              <a:rPr lang="pl-PL" dirty="0" smtClean="0"/>
              <a:t>Ekipy do sprzątnięcia terenu ogniska w sobotę i niedzielę rano</a:t>
            </a:r>
          </a:p>
          <a:p>
            <a:r>
              <a:rPr lang="pl-PL" u="sng" dirty="0" smtClean="0"/>
              <a:t>Ekipy do sprzątania kuchni w piątek i sobotę po 23</a:t>
            </a:r>
          </a:p>
          <a:p>
            <a:r>
              <a:rPr lang="pl-PL" dirty="0" smtClean="0"/>
              <a:t>OTO</a:t>
            </a:r>
          </a:p>
          <a:p>
            <a:r>
              <a:rPr lang="pl-PL" dirty="0" smtClean="0"/>
              <a:t>Grzańcowi </a:t>
            </a:r>
          </a:p>
          <a:p>
            <a:r>
              <a:rPr lang="pl-PL" dirty="0" smtClean="0"/>
              <a:t>Osoby do wydawania kiełbasek i wina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26744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Konkursy i integracja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u="sng" dirty="0" smtClean="0"/>
              <a:t>Konkursy- tradycyjnie sobota</a:t>
            </a:r>
          </a:p>
          <a:p>
            <a:r>
              <a:rPr lang="pl-PL" dirty="0" smtClean="0"/>
              <a:t>Podanie o gadżety na nagrody do działu promocji</a:t>
            </a:r>
          </a:p>
          <a:p>
            <a:endParaRPr lang="pl-PL" dirty="0"/>
          </a:p>
          <a:p>
            <a:r>
              <a:rPr lang="pl-PL" u="sng" dirty="0" smtClean="0"/>
              <a:t>Integracja- piątek</a:t>
            </a:r>
          </a:p>
          <a:p>
            <a:r>
              <a:rPr lang="pl-PL" dirty="0" smtClean="0"/>
              <a:t>Gry i zabawy </a:t>
            </a:r>
            <a:r>
              <a:rPr lang="pl-PL" dirty="0" err="1" smtClean="0"/>
              <a:t>tkz</a:t>
            </a:r>
            <a:r>
              <a:rPr lang="pl-PL" dirty="0" smtClean="0"/>
              <a:t>. „team </a:t>
            </a:r>
            <a:r>
              <a:rPr lang="pl-PL" dirty="0" err="1" smtClean="0"/>
              <a:t>bulding</a:t>
            </a:r>
            <a:r>
              <a:rPr lang="pl-PL" dirty="0" smtClean="0"/>
              <a:t>”</a:t>
            </a:r>
          </a:p>
          <a:p>
            <a:r>
              <a:rPr lang="pl-PL" dirty="0" smtClean="0"/>
              <a:t>Delegacje (ZPS, W5, AKTK, KTW, SKT) na pewno będę chętne, resztę też się wciągnie</a:t>
            </a:r>
          </a:p>
          <a:p>
            <a:r>
              <a:rPr lang="pl-PL" dirty="0" smtClean="0"/>
              <a:t>Ktoś chętny żeby to zorganizować?</a:t>
            </a:r>
          </a:p>
          <a:p>
            <a:r>
              <a:rPr lang="pl-PL" dirty="0" smtClean="0"/>
              <a:t>Jak coś sprawdzimy to na </a:t>
            </a:r>
            <a:r>
              <a:rPr lang="pl-PL" dirty="0" err="1" smtClean="0"/>
              <a:t>szkoleniówce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868686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Szkoleniówka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14-15 kwietnia, Szklarska Poręba</a:t>
            </a:r>
          </a:p>
          <a:p>
            <a:r>
              <a:rPr lang="pl-PL" dirty="0" smtClean="0"/>
              <a:t>Limit miejsc, 20 osób</a:t>
            </a:r>
          </a:p>
          <a:p>
            <a:r>
              <a:rPr lang="pl-PL" dirty="0" smtClean="0"/>
              <a:t>Pierwszeństwo mają przewodnicy i koordynatorzy</a:t>
            </a:r>
          </a:p>
          <a:p>
            <a:r>
              <a:rPr lang="pl-PL" dirty="0" smtClean="0"/>
              <a:t>Szkolenie „Organizacja wyjazdów turystycznych”</a:t>
            </a:r>
          </a:p>
          <a:p>
            <a:r>
              <a:rPr lang="pl-PL" dirty="0" smtClean="0"/>
              <a:t>Wpisowe 10 zł na pokrycie kosztów kolacji i śniadania</a:t>
            </a:r>
          </a:p>
          <a:p>
            <a:r>
              <a:rPr lang="pl-PL" dirty="0" smtClean="0"/>
              <a:t>Z osobami mającymi wziąć udział w wyjeździe skontaktujemy się w ciągu tygodnia</a:t>
            </a:r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861622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Dalsze plany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Czyli nasze bliższe i dalsze wyjazdy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67460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Najbliższe wyjazdy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Chatka </a:t>
            </a:r>
            <a:r>
              <a:rPr lang="pl-PL" dirty="0" err="1" smtClean="0"/>
              <a:t>Górzystów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2200" dirty="0" smtClean="0"/>
              <a:t>24-25 marca 2012 r.</a:t>
            </a:r>
            <a:endParaRPr lang="pl-PL" sz="2200" dirty="0"/>
          </a:p>
          <a:p>
            <a:r>
              <a:rPr lang="pl-PL" sz="2200" dirty="0" smtClean="0"/>
              <a:t>Wyjazd szkoleniowo integracyjny dla uczestników wyprawy na Ukrainę</a:t>
            </a:r>
          </a:p>
          <a:p>
            <a:r>
              <a:rPr lang="pl-PL" sz="2200" dirty="0" smtClean="0"/>
              <a:t>Istnieje możliwość wzięcia udziału przez osoby nie jadące na wyprawę</a:t>
            </a:r>
          </a:p>
          <a:p>
            <a:r>
              <a:rPr lang="pl-PL" sz="2200" dirty="0" smtClean="0"/>
              <a:t>Zwolniło się parę miejsc </a:t>
            </a:r>
          </a:p>
          <a:p>
            <a:r>
              <a:rPr lang="pl-PL" sz="2200" dirty="0" smtClean="0"/>
              <a:t>Kontakt: Jakub Lachowicz</a:t>
            </a:r>
            <a:br>
              <a:rPr lang="pl-PL" sz="2200" dirty="0" smtClean="0"/>
            </a:br>
            <a:r>
              <a:rPr lang="pl-PL" sz="2200" dirty="0" smtClean="0"/>
              <a:t>tel. 661 575 607</a:t>
            </a:r>
            <a:br>
              <a:rPr lang="pl-PL" sz="2200" dirty="0" smtClean="0"/>
            </a:br>
            <a:r>
              <a:rPr lang="pl-PL" sz="2200" dirty="0" smtClean="0"/>
              <a:t>email. jakub.lachowicz@gmail.com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Wycieczka rowerowa</a:t>
            </a:r>
            <a:br>
              <a:rPr lang="pl-PL" dirty="0" smtClean="0"/>
            </a:br>
            <a:r>
              <a:rPr lang="pl-PL" sz="2000" dirty="0" smtClean="0"/>
              <a:t>31 marca – 1 kwietnia 2012 r.</a:t>
            </a:r>
          </a:p>
          <a:p>
            <a:r>
              <a:rPr lang="pl-PL" sz="2000" dirty="0" smtClean="0"/>
              <a:t>Sulistrowice, </a:t>
            </a:r>
            <a:br>
              <a:rPr lang="pl-PL" sz="2000" dirty="0" smtClean="0"/>
            </a:br>
            <a:r>
              <a:rPr lang="pl-PL" sz="2000" dirty="0" smtClean="0"/>
              <a:t>Ślężański Park Krajobrazowy</a:t>
            </a:r>
          </a:p>
          <a:p>
            <a:r>
              <a:rPr lang="pl-PL" sz="2000" dirty="0" smtClean="0"/>
              <a:t>Wpisowe: 15 zł</a:t>
            </a:r>
          </a:p>
          <a:p>
            <a:r>
              <a:rPr lang="pl-PL" sz="2000" dirty="0" smtClean="0"/>
              <a:t>Nocleg w namiotach na terenie OWŚ Sulistrowice</a:t>
            </a:r>
          </a:p>
          <a:p>
            <a:r>
              <a:rPr lang="pl-PL" sz="2000" dirty="0" smtClean="0"/>
              <a:t>Namioty </a:t>
            </a:r>
            <a:r>
              <a:rPr lang="pl-PL" sz="2000" dirty="0" err="1" smtClean="0"/>
              <a:t>zapenia</a:t>
            </a:r>
            <a:r>
              <a:rPr lang="pl-PL" sz="2000" dirty="0" smtClean="0"/>
              <a:t> SKT</a:t>
            </a:r>
          </a:p>
          <a:p>
            <a:r>
              <a:rPr lang="pl-PL" sz="2000" dirty="0" smtClean="0"/>
              <a:t>Namioty oraz rzeczy uczestników zabierze z Wrocławia samochód techniczny</a:t>
            </a:r>
          </a:p>
          <a:p>
            <a:r>
              <a:rPr lang="pl-PL" sz="2000" dirty="0" smtClean="0"/>
              <a:t>Wyjazd 31 marca, rano spod A1</a:t>
            </a:r>
          </a:p>
          <a:p>
            <a:r>
              <a:rPr lang="pl-PL" sz="2000" dirty="0" smtClean="0"/>
              <a:t>Kontakt: Mariusz Ziarnowski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>tel. </a:t>
            </a:r>
            <a:r>
              <a:rPr lang="pl-PL" sz="2000" dirty="0" smtClean="0"/>
              <a:t>665 668 473</a:t>
            </a:r>
            <a:br>
              <a:rPr lang="pl-PL" sz="2000" dirty="0" smtClean="0"/>
            </a:br>
            <a:r>
              <a:rPr lang="pl-PL" sz="2000" dirty="0" smtClean="0"/>
              <a:t>Email. ziarno1990@o2.pl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468741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 w maju: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 kwietniowej przerwie wracają biwaki :D</a:t>
            </a:r>
          </a:p>
          <a:p>
            <a:endParaRPr lang="pl-PL" dirty="0"/>
          </a:p>
          <a:p>
            <a:r>
              <a:rPr lang="pl-PL" dirty="0" smtClean="0"/>
              <a:t>Wycieczki rowerowe</a:t>
            </a:r>
          </a:p>
          <a:p>
            <a:endParaRPr lang="pl-PL" dirty="0"/>
          </a:p>
          <a:p>
            <a:r>
              <a:rPr lang="pl-PL" dirty="0" smtClean="0"/>
              <a:t>Spływ kajakowy</a:t>
            </a:r>
          </a:p>
          <a:p>
            <a:endParaRPr lang="pl-PL" dirty="0"/>
          </a:p>
          <a:p>
            <a:r>
              <a:rPr lang="pl-PL" dirty="0" smtClean="0"/>
              <a:t>Jak nie padniemy z nadmiaru wrażeń wyjazd w góry  (Beskidy?)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9885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Wyjazdy te duże: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Wyprawa na Ukrainę, 12-29 lipca 2012 r., Czarnohora i Gorgany, niestety brak wolnych miejsc </a:t>
            </a:r>
            <a:r>
              <a:rPr lang="pl-PL" dirty="0" smtClean="0">
                <a:sym typeface="Wingdings" pitchFamily="2" charset="2"/>
              </a:rPr>
              <a:t></a:t>
            </a:r>
          </a:p>
          <a:p>
            <a:endParaRPr lang="pl-PL" dirty="0">
              <a:sym typeface="Wingdings" pitchFamily="2" charset="2"/>
            </a:endParaRPr>
          </a:p>
          <a:p>
            <a:r>
              <a:rPr lang="pl-PL" dirty="0" smtClean="0">
                <a:sym typeface="Wingdings" pitchFamily="2" charset="2"/>
              </a:rPr>
              <a:t>Jesienny XXXIV Rajd Elektryka</a:t>
            </a:r>
            <a:br>
              <a:rPr lang="pl-PL" dirty="0" smtClean="0">
                <a:sym typeface="Wingdings" pitchFamily="2" charset="2"/>
              </a:rPr>
            </a:br>
            <a:r>
              <a:rPr lang="pl-PL" dirty="0" smtClean="0">
                <a:sym typeface="Wingdings" pitchFamily="2" charset="2"/>
              </a:rPr>
              <a:t>Rzeczka, Góry Sowie</a:t>
            </a:r>
            <a:br>
              <a:rPr lang="pl-PL" dirty="0" smtClean="0">
                <a:sym typeface="Wingdings" pitchFamily="2" charset="2"/>
              </a:rPr>
            </a:br>
            <a:r>
              <a:rPr lang="pl-PL" dirty="0" smtClean="0">
                <a:sym typeface="Wingdings" pitchFamily="2" charset="2"/>
              </a:rPr>
              <a:t>19-21 października 2012 r.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4187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XXXIII Rajd Elektryka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Szklarska Poręba (20-22 kwietnia 2012)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03889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 Rajd Politechniki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22-24 czerwca 2012 r, Hala </a:t>
            </a:r>
            <a:r>
              <a:rPr lang="pl-PL" dirty="0" err="1" smtClean="0"/>
              <a:t>Gorowa</a:t>
            </a:r>
            <a:r>
              <a:rPr lang="pl-PL" dirty="0" smtClean="0"/>
              <a:t>, Beskid Żywiecki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494351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Propozycje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Dwa noclegi</a:t>
            </a:r>
          </a:p>
          <a:p>
            <a:r>
              <a:rPr lang="pl-PL" dirty="0" smtClean="0"/>
              <a:t>Warunki BARDZO MOCNO turystyczne ;)</a:t>
            </a:r>
          </a:p>
          <a:p>
            <a:r>
              <a:rPr lang="pl-PL" dirty="0" smtClean="0"/>
              <a:t>Około 70 miejsc + nasze namioty</a:t>
            </a:r>
          </a:p>
          <a:p>
            <a:r>
              <a:rPr lang="pl-PL" dirty="0" smtClean="0"/>
              <a:t>Cena łączna ok. 30 zł</a:t>
            </a:r>
          </a:p>
          <a:p>
            <a:r>
              <a:rPr lang="pl-PL" dirty="0" smtClean="0"/>
              <a:t>Nie organizujemy grzańca, maksymalnie ognisko</a:t>
            </a:r>
          </a:p>
          <a:p>
            <a:r>
              <a:rPr lang="pl-PL" dirty="0" smtClean="0"/>
              <a:t>Dojazd z Wrocławia do Żywca</a:t>
            </a:r>
            <a:br>
              <a:rPr lang="pl-PL" dirty="0" smtClean="0"/>
            </a:br>
            <a:r>
              <a:rPr lang="pl-PL" dirty="0" smtClean="0"/>
              <a:t>Wyjazd 6:34 na miejscu 11:34, 1 przesiadka, 20 zł</a:t>
            </a:r>
          </a:p>
          <a:p>
            <a:r>
              <a:rPr lang="pl-PL" dirty="0" smtClean="0"/>
              <a:t>Szklarska – Wrocław</a:t>
            </a:r>
            <a:br>
              <a:rPr lang="pl-PL" dirty="0" smtClean="0"/>
            </a:br>
            <a:r>
              <a:rPr lang="pl-PL" dirty="0"/>
              <a:t>Wyjazd </a:t>
            </a:r>
            <a:r>
              <a:rPr lang="pl-PL" dirty="0" smtClean="0"/>
              <a:t>6:42 </a:t>
            </a:r>
            <a:r>
              <a:rPr lang="pl-PL" dirty="0"/>
              <a:t>na miejscu </a:t>
            </a:r>
            <a:r>
              <a:rPr lang="pl-PL" dirty="0" smtClean="0"/>
              <a:t>11:49, </a:t>
            </a:r>
            <a:r>
              <a:rPr lang="pl-PL" dirty="0"/>
              <a:t>1 przesiadka, </a:t>
            </a:r>
            <a:r>
              <a:rPr lang="pl-PL" dirty="0" smtClean="0"/>
              <a:t>12 </a:t>
            </a:r>
            <a:r>
              <a:rPr lang="pl-PL" dirty="0"/>
              <a:t>zł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3943350" cy="340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43087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Potencjalne problemy?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Czy baza będzie już czynna?</a:t>
            </a:r>
            <a:br>
              <a:rPr lang="pl-PL" dirty="0" smtClean="0"/>
            </a:br>
            <a:r>
              <a:rPr lang="pl-PL" dirty="0" smtClean="0"/>
              <a:t>Baza będzie rozbita, kontaktowałem się z bazowym nie ma z ich strony problemu, wystawiają fakturę</a:t>
            </a:r>
            <a:br>
              <a:rPr lang="pl-PL" dirty="0" smtClean="0"/>
            </a:br>
            <a:endParaRPr lang="pl-PL" dirty="0" smtClean="0"/>
          </a:p>
          <a:p>
            <a:r>
              <a:rPr lang="pl-PL" dirty="0" smtClean="0"/>
              <a:t>Co z sesją?</a:t>
            </a:r>
            <a:br>
              <a:rPr lang="pl-PL" dirty="0" smtClean="0"/>
            </a:br>
            <a:r>
              <a:rPr lang="pl-PL" dirty="0" smtClean="0"/>
              <a:t>22 czerwca jest ostatnim dniem I sesji, więc 22 czerwca jest też I dniem wakacji :D </a:t>
            </a:r>
            <a:br>
              <a:rPr lang="pl-PL" dirty="0" smtClean="0"/>
            </a:br>
            <a:r>
              <a:rPr lang="pl-PL" dirty="0" smtClean="0"/>
              <a:t>Prawo do II terminu sesji mają jedynie mieszkańcy </a:t>
            </a:r>
            <a:r>
              <a:rPr lang="pl-PL" dirty="0" err="1" smtClean="0"/>
              <a:t>wittigowa</a:t>
            </a:r>
            <a:r>
              <a:rPr lang="pl-PL" dirty="0" smtClean="0"/>
              <a:t>, a pozostałe osoby w weekend indeksu nie złożą indeksu </a:t>
            </a:r>
          </a:p>
          <a:p>
            <a:endParaRPr lang="pl-PL" dirty="0"/>
          </a:p>
          <a:p>
            <a:r>
              <a:rPr lang="pl-PL" dirty="0" smtClean="0"/>
              <a:t>Czy będę chętni na ten wyjazd?</a:t>
            </a:r>
            <a:br>
              <a:rPr lang="pl-PL" dirty="0" smtClean="0"/>
            </a:br>
            <a:endParaRPr lang="pl-PL" dirty="0"/>
          </a:p>
          <a:p>
            <a:r>
              <a:rPr lang="pl-PL" dirty="0" smtClean="0"/>
              <a:t>Transport z Żywca na Halę </a:t>
            </a:r>
            <a:r>
              <a:rPr lang="pl-PL" dirty="0" err="1" smtClean="0"/>
              <a:t>Gorową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83953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pc="-150" dirty="0" smtClean="0"/>
              <a:t>Pytania, uwagi, wolne wnioski?</a:t>
            </a:r>
            <a:endParaRPr lang="pl-PL" spc="-150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A potem zapraszamy chętnych do dziekanatu ;)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83618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Dziękuje za uwagę</a:t>
            </a:r>
            <a:endParaRPr lang="pl-PL" dirty="0"/>
          </a:p>
        </p:txBody>
      </p:sp>
      <p:pic>
        <p:nvPicPr>
          <p:cNvPr id="6" name="Symbol zastępczy zawartości 5" descr="155164_169658919732924_100000664517511_375861_7258698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88016" y="1774825"/>
            <a:ext cx="6167967" cy="46259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XXXIII Rajd Elektryka</a:t>
            </a:r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563979"/>
            <a:ext cx="3744416" cy="5294021"/>
          </a:xfrm>
        </p:spPr>
      </p:pic>
    </p:spTree>
    <p:extLst>
      <p:ext uri="{BB962C8B-B14F-4D97-AF65-F5344CB8AC3E}">
        <p14:creationId xmlns:p14="http://schemas.microsoft.com/office/powerpoint/2010/main" val="945204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Ludziska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Około 600 uczestników</a:t>
            </a:r>
          </a:p>
          <a:p>
            <a:r>
              <a:rPr lang="pl-PL" dirty="0" smtClean="0"/>
              <a:t>Goście z AKTK Białystok oraz KTW </a:t>
            </a:r>
            <a:r>
              <a:rPr lang="pl-PL" dirty="0" err="1" smtClean="0"/>
              <a:t>Dreptak</a:t>
            </a:r>
            <a:r>
              <a:rPr lang="pl-PL" dirty="0" smtClean="0"/>
              <a:t> PW</a:t>
            </a:r>
          </a:p>
          <a:p>
            <a:r>
              <a:rPr lang="pl-PL" dirty="0" smtClean="0"/>
              <a:t>Przedstawiciele ZPS oraz samorządu W5</a:t>
            </a:r>
          </a:p>
          <a:p>
            <a:r>
              <a:rPr lang="pl-PL" dirty="0" smtClean="0"/>
              <a:t>Władze uczelni</a:t>
            </a:r>
          </a:p>
          <a:p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Komandor Rajdu:</a:t>
            </a:r>
            <a:br>
              <a:rPr lang="pl-PL" dirty="0" smtClean="0"/>
            </a:br>
            <a:r>
              <a:rPr lang="pl-PL" dirty="0" smtClean="0"/>
              <a:t>Jakub Lachowicz</a:t>
            </a:r>
          </a:p>
          <a:p>
            <a:r>
              <a:rPr lang="pl-PL" dirty="0" smtClean="0"/>
              <a:t>Trasy i przewodnicy</a:t>
            </a:r>
            <a:br>
              <a:rPr lang="pl-PL" dirty="0" smtClean="0"/>
            </a:br>
            <a:r>
              <a:rPr lang="pl-PL" dirty="0" smtClean="0"/>
              <a:t>Marcin Drozdowski</a:t>
            </a:r>
          </a:p>
          <a:p>
            <a:r>
              <a:rPr lang="pl-PL" dirty="0" smtClean="0"/>
              <a:t>Kierownik imprezy:</a:t>
            </a:r>
            <a:br>
              <a:rPr lang="pl-PL" dirty="0" smtClean="0"/>
            </a:br>
            <a:r>
              <a:rPr lang="pl-PL" dirty="0" smtClean="0"/>
              <a:t>Tomasz Karolak</a:t>
            </a:r>
          </a:p>
        </p:txBody>
      </p:sp>
    </p:spTree>
    <p:extLst>
      <p:ext uri="{BB962C8B-B14F-4D97-AF65-F5344CB8AC3E}">
        <p14:creationId xmlns:p14="http://schemas.microsoft.com/office/powerpoint/2010/main" val="544966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Co jest do zrobienia przed rajdem?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Podania (tuba, zapisy, plakaty, dział promocji)</a:t>
            </a:r>
          </a:p>
          <a:p>
            <a:r>
              <a:rPr lang="pl-PL" dirty="0" smtClean="0"/>
              <a:t>Zaproszenia dla </a:t>
            </a:r>
            <a:r>
              <a:rPr lang="pl-PL" dirty="0" err="1" smtClean="0"/>
              <a:t>VIPów</a:t>
            </a:r>
            <a:r>
              <a:rPr lang="pl-PL" dirty="0" smtClean="0"/>
              <a:t> (do 23 marca)</a:t>
            </a:r>
          </a:p>
          <a:p>
            <a:r>
              <a:rPr lang="pl-PL" dirty="0" smtClean="0"/>
              <a:t>Plakatowanie uczelni (do 2 kwietnia)</a:t>
            </a:r>
          </a:p>
          <a:p>
            <a:r>
              <a:rPr lang="pl-PL" dirty="0" smtClean="0"/>
              <a:t>Cięcie i wypisywanie kart (do 7 kwietnia)</a:t>
            </a:r>
          </a:p>
          <a:p>
            <a:r>
              <a:rPr lang="pl-PL" dirty="0" smtClean="0"/>
              <a:t>Nagranie w Radiu LUZ i telewizji STYK</a:t>
            </a:r>
          </a:p>
        </p:txBody>
      </p:sp>
    </p:spTree>
    <p:extLst>
      <p:ext uri="{BB962C8B-B14F-4D97-AF65-F5344CB8AC3E}">
        <p14:creationId xmlns:p14="http://schemas.microsoft.com/office/powerpoint/2010/main" val="1372130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Koszulki rajdowe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Cena: 20 zł</a:t>
            </a:r>
          </a:p>
          <a:p>
            <a:r>
              <a:rPr lang="pl-PL" dirty="0" smtClean="0"/>
              <a:t>Kontakt: </a:t>
            </a:r>
            <a:br>
              <a:rPr lang="pl-PL" dirty="0" smtClean="0"/>
            </a:br>
            <a:r>
              <a:rPr lang="pl-PL" dirty="0" smtClean="0"/>
              <a:t>Tomasz Karolak</a:t>
            </a:r>
            <a:br>
              <a:rPr lang="pl-PL" dirty="0" smtClean="0"/>
            </a:br>
            <a:r>
              <a:rPr lang="pl-PL" dirty="0" smtClean="0"/>
              <a:t>tel. 507 537 878</a:t>
            </a:r>
            <a:br>
              <a:rPr lang="pl-PL" dirty="0" smtClean="0"/>
            </a:br>
            <a:r>
              <a:rPr lang="pl-PL" dirty="0" smtClean="0"/>
              <a:t>email. alepoco@gmail.com</a:t>
            </a:r>
          </a:p>
        </p:txBody>
      </p:sp>
    </p:spTree>
    <p:extLst>
      <p:ext uri="{BB962C8B-B14F-4D97-AF65-F5344CB8AC3E}">
        <p14:creationId xmlns:p14="http://schemas.microsoft.com/office/powerpoint/2010/main" val="2677983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Zapisy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11, 12 kwietnia 2012 r.</a:t>
            </a:r>
            <a:br>
              <a:rPr lang="pl-PL" dirty="0" smtClean="0"/>
            </a:br>
            <a:r>
              <a:rPr lang="pl-PL" dirty="0" smtClean="0"/>
              <a:t>w godzinach 12-14</a:t>
            </a: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hol budynku D20</a:t>
            </a:r>
          </a:p>
          <a:p>
            <a:endParaRPr lang="pl-PL" dirty="0"/>
          </a:p>
          <a:p>
            <a:r>
              <a:rPr lang="pl-PL" dirty="0" smtClean="0"/>
              <a:t>Koordynator: Gosia </a:t>
            </a:r>
            <a:r>
              <a:rPr lang="pl-PL" dirty="0" err="1" smtClean="0"/>
              <a:t>Maciaś</a:t>
            </a:r>
            <a:endParaRPr lang="pl-PL" dirty="0" smtClean="0"/>
          </a:p>
          <a:p>
            <a:r>
              <a:rPr lang="pl-PL" dirty="0" smtClean="0"/>
              <a:t>4-5 osób do pomocy</a:t>
            </a:r>
          </a:p>
          <a:p>
            <a:pPr marL="118872" indent="0">
              <a:buNone/>
            </a:pPr>
            <a:endParaRPr lang="pl-PL" dirty="0" smtClean="0"/>
          </a:p>
          <a:p>
            <a:r>
              <a:rPr lang="pl-PL" dirty="0" smtClean="0"/>
              <a:t>Nowy system zapisowy</a:t>
            </a:r>
          </a:p>
        </p:txBody>
      </p:sp>
    </p:spTree>
    <p:extLst>
      <p:ext uri="{BB962C8B-B14F-4D97-AF65-F5344CB8AC3E}">
        <p14:creationId xmlns:p14="http://schemas.microsoft.com/office/powerpoint/2010/main" val="676639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Zapisy klubowe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 osobami biorącymi udział w organizacji rajdu skontaktujemy się w sprawie ustalenia terminu zapisów dla wolontariuszy</a:t>
            </a:r>
          </a:p>
          <a:p>
            <a:endParaRPr lang="pl-PL" dirty="0"/>
          </a:p>
          <a:p>
            <a:r>
              <a:rPr lang="pl-PL" dirty="0" smtClean="0"/>
              <a:t>Pozostałe osoby zapraszam na zapisy w dniach 11-12 kwietnia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10807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Organizacja Rajdu: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Trasy i przewodnicy</a:t>
            </a:r>
          </a:p>
          <a:p>
            <a:r>
              <a:rPr lang="pl-PL" dirty="0" smtClean="0"/>
              <a:t>Ośrodki i kwaterowanie</a:t>
            </a:r>
          </a:p>
          <a:p>
            <a:r>
              <a:rPr lang="pl-PL" dirty="0" smtClean="0"/>
              <a:t>Ognisko</a:t>
            </a:r>
          </a:p>
          <a:p>
            <a:r>
              <a:rPr lang="pl-PL" dirty="0" smtClean="0"/>
              <a:t>Konkursy i integracja</a:t>
            </a:r>
          </a:p>
        </p:txBody>
      </p:sp>
    </p:spTree>
    <p:extLst>
      <p:ext uri="{BB962C8B-B14F-4D97-AF65-F5344CB8AC3E}">
        <p14:creationId xmlns:p14="http://schemas.microsoft.com/office/powerpoint/2010/main" val="18742564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LACHU@OKII9FVF81V9GRMD" val="410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ł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ł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360</TotalTime>
  <Words>445</Words>
  <Application>Microsoft Office PowerPoint</Application>
  <PresentationFormat>Pokaz na ekranie (4:3)</PresentationFormat>
  <Paragraphs>126</Paragraphs>
  <Slides>24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Moduł</vt:lpstr>
      <vt:lpstr>Studencki Klub Turystyczny  Zebranie 15.03.2012</vt:lpstr>
      <vt:lpstr>XXXIII Rajd Elektryka</vt:lpstr>
      <vt:lpstr>XXXIII Rajd Elektryka</vt:lpstr>
      <vt:lpstr>Ludziska</vt:lpstr>
      <vt:lpstr>Co jest do zrobienia przed rajdem?</vt:lpstr>
      <vt:lpstr>Koszulki rajdowe</vt:lpstr>
      <vt:lpstr>Zapisy</vt:lpstr>
      <vt:lpstr>Zapisy klubowe</vt:lpstr>
      <vt:lpstr>Organizacja Rajdu:</vt:lpstr>
      <vt:lpstr>Przewodnicy i trasy</vt:lpstr>
      <vt:lpstr>Ośrodki</vt:lpstr>
      <vt:lpstr>Ośrodki</vt:lpstr>
      <vt:lpstr>Ognisko</vt:lpstr>
      <vt:lpstr>Konkursy i integracja</vt:lpstr>
      <vt:lpstr>Szkoleniówka</vt:lpstr>
      <vt:lpstr>Dalsze plany</vt:lpstr>
      <vt:lpstr>Najbliższe wyjazdy</vt:lpstr>
      <vt:lpstr>A w maju:</vt:lpstr>
      <vt:lpstr>Wyjazdy te duże:</vt:lpstr>
      <vt:lpstr>I Rajd Politechniki</vt:lpstr>
      <vt:lpstr>Propozycje</vt:lpstr>
      <vt:lpstr>Potencjalne problemy?</vt:lpstr>
      <vt:lpstr>Pytania, uwagi, wolne wnioski?</vt:lpstr>
      <vt:lpstr>Dziękuje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Studencki Klub Turystyczny</dc:title>
  <dc:creator>lachu</dc:creator>
  <cp:lastModifiedBy>lachu</cp:lastModifiedBy>
  <cp:revision>39</cp:revision>
  <dcterms:created xsi:type="dcterms:W3CDTF">2011-03-24T11:55:33Z</dcterms:created>
  <dcterms:modified xsi:type="dcterms:W3CDTF">2012-03-15T17:04:37Z</dcterms:modified>
</cp:coreProperties>
</file>